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7" r:id="rId7"/>
    <p:sldId id="268" r:id="rId8"/>
    <p:sldId id="271" r:id="rId9"/>
    <p:sldId id="266" r:id="rId10"/>
    <p:sldId id="270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0B4D"/>
    <a:srgbClr val="990099"/>
    <a:srgbClr val="008000"/>
    <a:srgbClr val="6E558D"/>
    <a:srgbClr val="856BA5"/>
    <a:srgbClr val="99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283968" y="4437112"/>
            <a:ext cx="3764324" cy="172819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Шевцова Н.В.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МБОУ ОШ № 25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г.о.г.Бор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Нижегородской обл.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19672" y="1285860"/>
            <a:ext cx="6912768" cy="1639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i="0" u="none" strike="noStrike" kern="1200" normalizeH="0" baseline="0" noProof="0" dirty="0" smtClean="0">
                <a:ln w="50800"/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Подготовка к ВПР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dirty="0" smtClean="0">
                <a:ln w="50800"/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6</a:t>
            </a:r>
            <a:r>
              <a:rPr kumimoji="0" lang="ru-RU" sz="5400" i="0" u="none" strike="noStrike" kern="1200" normalizeH="0" noProof="0" dirty="0" smtClean="0">
                <a:ln w="50800"/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класс</a:t>
            </a:r>
            <a:endParaRPr kumimoji="0" lang="ru-RU" sz="5400" i="0" u="none" strike="noStrike" kern="1200" normalizeH="0" baseline="0" noProof="0" dirty="0" smtClean="0">
              <a:ln w="50800"/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u="sng" dirty="0" smtClean="0">
                <a:solidFill>
                  <a:srgbClr val="650B4D"/>
                </a:solidFill>
              </a:rPr>
              <a:t>Фонетическая разминка: </a:t>
            </a:r>
            <a:r>
              <a:rPr lang="ru-RU" sz="2400" b="1" dirty="0" smtClean="0">
                <a:solidFill>
                  <a:srgbClr val="650B4D"/>
                </a:solidFill>
              </a:rPr>
              <a:t>найдите слова, в которых не совпадает количество букв и звуков; объясните причину данного несовпадения</a:t>
            </a:r>
            <a:endParaRPr lang="ru-RU" b="1" dirty="0">
              <a:solidFill>
                <a:srgbClr val="650B4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650B4D"/>
                </a:solidFill>
              </a:rPr>
              <a:t>Заспорят</a:t>
            </a:r>
          </a:p>
          <a:p>
            <a:r>
              <a:rPr lang="ru-RU" sz="4400" b="1" dirty="0" smtClean="0"/>
              <a:t>Вымоет</a:t>
            </a:r>
          </a:p>
          <a:p>
            <a:r>
              <a:rPr lang="ru-RU" sz="4400" b="1" dirty="0" smtClean="0">
                <a:solidFill>
                  <a:srgbClr val="650B4D"/>
                </a:solidFill>
              </a:rPr>
              <a:t>Разбавят</a:t>
            </a:r>
          </a:p>
          <a:p>
            <a:r>
              <a:rPr lang="ru-RU" sz="4400" b="1" dirty="0" smtClean="0"/>
              <a:t>Бывают</a:t>
            </a:r>
          </a:p>
          <a:p>
            <a:endParaRPr lang="ru-RU" sz="4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650B4D"/>
                </a:solidFill>
              </a:rPr>
              <a:t>Раздаёт</a:t>
            </a:r>
          </a:p>
          <a:p>
            <a:r>
              <a:rPr lang="ru-RU" sz="4400" b="1" dirty="0" smtClean="0"/>
              <a:t>Горят</a:t>
            </a:r>
          </a:p>
          <a:p>
            <a:r>
              <a:rPr lang="ru-RU" sz="4400" b="1" dirty="0" smtClean="0">
                <a:solidFill>
                  <a:srgbClr val="650B4D"/>
                </a:solidFill>
              </a:rPr>
              <a:t>Ветерок</a:t>
            </a:r>
          </a:p>
          <a:p>
            <a:r>
              <a:rPr lang="ru-RU" sz="4400" b="1" dirty="0" smtClean="0"/>
              <a:t>Втрое</a:t>
            </a:r>
          </a:p>
          <a:p>
            <a:endParaRPr lang="ru-RU" sz="4400" b="1" dirty="0">
              <a:solidFill>
                <a:srgbClr val="650B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650B4D"/>
                </a:solidFill>
              </a:rPr>
              <a:t>Исправь ошибки</a:t>
            </a:r>
            <a:endParaRPr lang="ru-RU" b="1" dirty="0">
              <a:solidFill>
                <a:srgbClr val="650B4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Пирог более вкуснее</a:t>
            </a:r>
          </a:p>
          <a:p>
            <a:r>
              <a:rPr lang="ru-RU" sz="3200" b="1" dirty="0" smtClean="0">
                <a:solidFill>
                  <a:srgbClr val="650B4D"/>
                </a:solidFill>
              </a:rPr>
              <a:t>С пятьюстами страницами</a:t>
            </a:r>
          </a:p>
          <a:p>
            <a:r>
              <a:rPr lang="ru-RU" sz="3200" b="1" dirty="0" smtClean="0"/>
              <a:t>Забавная шимпанзе</a:t>
            </a:r>
          </a:p>
          <a:p>
            <a:r>
              <a:rPr lang="ru-RU" sz="3200" b="1" dirty="0" smtClean="0">
                <a:solidFill>
                  <a:srgbClr val="650B4D"/>
                </a:solidFill>
              </a:rPr>
              <a:t>Для обоих сестёр</a:t>
            </a:r>
            <a:endParaRPr lang="ru-RU" sz="3200" b="1" dirty="0">
              <a:solidFill>
                <a:srgbClr val="650B4D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Самый высочайший столб</a:t>
            </a:r>
          </a:p>
          <a:p>
            <a:r>
              <a:rPr lang="ru-RU" sz="3200" b="1" dirty="0" smtClean="0">
                <a:solidFill>
                  <a:srgbClr val="650B4D"/>
                </a:solidFill>
              </a:rPr>
              <a:t>У обеих мальчиков</a:t>
            </a:r>
          </a:p>
          <a:p>
            <a:r>
              <a:rPr lang="ru-RU" sz="3200" b="1" dirty="0" smtClean="0"/>
              <a:t>О шестистах книгах</a:t>
            </a:r>
          </a:p>
          <a:p>
            <a:r>
              <a:rPr lang="ru-RU" sz="3200" b="1" dirty="0" smtClean="0">
                <a:solidFill>
                  <a:srgbClr val="650B4D"/>
                </a:solidFill>
              </a:rPr>
              <a:t>Трое женщин</a:t>
            </a:r>
            <a:endParaRPr lang="ru-RU" sz="3200" b="1" dirty="0">
              <a:solidFill>
                <a:srgbClr val="650B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416824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Синтаксическая пятиминутка № 1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4348" y="1214422"/>
            <a:ext cx="8001056" cy="49117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Выпишите предложение, в котором необходимо поставить тире. Объясните свой выбор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Я повернулся и увидел как из снега вынырнул белый зверёк с округлыми ушами.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Самый лучший собеседник в наше время  интересная книга.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Летом хорёк живёт в густой траве.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416824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Синтаксическая пятиминутка № 2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4348" y="1214422"/>
            <a:ext cx="8001056" cy="491174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Выпишите предложение, в котором необходимо поставить запятую (запятые). Объясните свой выбор.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Однажды я проходил по</a:t>
            </a:r>
            <a:r>
              <a:rPr lang="ru-RU" b="1" dirty="0" smtClean="0">
                <a:solidFill>
                  <a:srgbClr val="008000"/>
                </a:solidFill>
              </a:rPr>
              <a:t> лесу </a:t>
            </a:r>
            <a:r>
              <a:rPr lang="ru-RU" b="1" dirty="0" smtClean="0">
                <a:solidFill>
                  <a:srgbClr val="002060"/>
                </a:solidFill>
              </a:rPr>
              <a:t>целый день и вернулся домой с добычей.</a:t>
            </a:r>
          </a:p>
          <a:p>
            <a:pPr marL="514350" indent="-514350" algn="just">
              <a:buAutoNum type="arabicPeriod"/>
            </a:pPr>
            <a:r>
              <a:rPr lang="ru-RU" b="1" u="sng" dirty="0" smtClean="0">
                <a:solidFill>
                  <a:srgbClr val="002060"/>
                </a:solidFill>
              </a:rPr>
              <a:t>Мама крепко обняла меня за плечи и погрозила пальцем.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Анна Михайловна посадила Малыша на </a:t>
            </a:r>
            <a:r>
              <a:rPr lang="ru-RU" b="1" dirty="0" smtClean="0">
                <a:solidFill>
                  <a:srgbClr val="008000"/>
                </a:solidFill>
              </a:rPr>
              <a:t>переднюю</a:t>
            </a:r>
            <a:r>
              <a:rPr lang="ru-RU" b="1" dirty="0" smtClean="0">
                <a:solidFill>
                  <a:srgbClr val="002060"/>
                </a:solidFill>
              </a:rPr>
              <a:t> скамейку и ученье началось.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416824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Синтаксическая пятиминутка № 3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4348" y="1214422"/>
            <a:ext cx="8001056" cy="49117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Выпишите предложение, в котором необходимо поставить тире. Объясните свой выбор.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Утром воздух чистый и влажный.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Понижение температуры воздуха признак наступающей зимы.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Стройный клён желтеет под окошком.</a:t>
            </a:r>
          </a:p>
          <a:p>
            <a:pPr marL="514350" indent="-514350">
              <a:buAutoNum type="arabicPeriod"/>
            </a:pPr>
            <a:r>
              <a:rPr lang="ru-RU" b="1" u="sng" dirty="0" smtClean="0">
                <a:solidFill>
                  <a:srgbClr val="002060"/>
                </a:solidFill>
              </a:rPr>
              <a:t>Темна и безлунна осенняя ночь.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Синтаксическая пятиминутка № 4 </a:t>
            </a:r>
            <a:r>
              <a:rPr lang="ru-RU" sz="2800" b="1" dirty="0" smtClean="0">
                <a:solidFill>
                  <a:srgbClr val="C00000"/>
                </a:solidFill>
              </a:rPr>
              <a:t>Выпишите предложение, в котором необходимо поставить одну запятую . Объясните свой выбор.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84225" indent="-514350">
              <a:buAutoNum type="arabicPeriod"/>
              <a:tabLst>
                <a:tab pos="269875" algn="l"/>
              </a:tabLst>
            </a:pPr>
            <a:r>
              <a:rPr lang="ru-RU" sz="3400" b="1" dirty="0" smtClean="0"/>
              <a:t>Зимой наш двор засыпало снегом и мы ходили от дверей до ворот по узенькой тропинке.</a:t>
            </a:r>
          </a:p>
          <a:p>
            <a:pPr marL="784225" indent="-514350">
              <a:buAutoNum type="arabicPeriod"/>
              <a:tabLst>
                <a:tab pos="269875" algn="l"/>
              </a:tabLst>
            </a:pPr>
            <a:r>
              <a:rPr lang="ru-RU" sz="3400" b="1" dirty="0" smtClean="0"/>
              <a:t>Прячутся куда-то насекомые мыши пауки.</a:t>
            </a:r>
          </a:p>
          <a:p>
            <a:pPr marL="784225" indent="-514350">
              <a:buAutoNum type="arabicPeriod"/>
              <a:tabLst>
                <a:tab pos="269875" algn="l"/>
              </a:tabLst>
            </a:pPr>
            <a:r>
              <a:rPr lang="ru-RU" sz="3400" b="1" dirty="0" smtClean="0"/>
              <a:t>Кай и Герда герои сказки Г.Х. Андерсена «Снежная королева».</a:t>
            </a:r>
          </a:p>
          <a:p>
            <a:pPr marL="784225" indent="-514350">
              <a:buAutoNum type="arabicPeriod"/>
              <a:tabLst>
                <a:tab pos="269875" algn="l"/>
              </a:tabLst>
            </a:pP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Синтаксическая пятиминутка № 5 </a:t>
            </a:r>
            <a:r>
              <a:rPr lang="ru-RU" sz="2800" b="1" dirty="0" smtClean="0">
                <a:solidFill>
                  <a:srgbClr val="C00000"/>
                </a:solidFill>
              </a:rPr>
              <a:t>Выпишите предложение, в котором необходимо поставить тире. Объясните свой выбор.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/>
          </a:bodyPr>
          <a:lstStyle/>
          <a:p>
            <a:pPr marL="784225" indent="-514350">
              <a:buAutoNum type="arabicPeriod"/>
              <a:tabLst>
                <a:tab pos="269875" algn="l"/>
              </a:tabLst>
            </a:pPr>
            <a:r>
              <a:rPr lang="ru-RU" sz="3400" b="1" dirty="0" smtClean="0"/>
              <a:t>Январь месяц больших снегов.</a:t>
            </a:r>
          </a:p>
          <a:p>
            <a:pPr marL="784225" indent="-514350">
              <a:buAutoNum type="arabicPeriod"/>
              <a:tabLst>
                <a:tab pos="269875" algn="l"/>
              </a:tabLst>
            </a:pPr>
            <a:r>
              <a:rPr lang="ru-RU" sz="3400" b="1" dirty="0" smtClean="0"/>
              <a:t>К утру лес утонул в дремучих сугробах.</a:t>
            </a:r>
          </a:p>
          <a:p>
            <a:pPr marL="784225" indent="-514350">
              <a:buAutoNum type="arabicPeriod"/>
              <a:tabLst>
                <a:tab pos="269875" algn="l"/>
              </a:tabLst>
            </a:pPr>
            <a:r>
              <a:rPr lang="ru-RU" sz="3400" b="1" dirty="0" smtClean="0"/>
              <a:t>Любовь к лесу родилась у меня ещё в </a:t>
            </a:r>
            <a:r>
              <a:rPr lang="ru-RU" sz="3400" b="1" dirty="0" err="1" smtClean="0"/>
              <a:t>ра</a:t>
            </a:r>
            <a:r>
              <a:rPr lang="ru-RU" sz="3400" b="1" dirty="0" smtClean="0"/>
              <a:t> (</a:t>
            </a:r>
            <a:r>
              <a:rPr lang="ru-RU" sz="3400" b="1" dirty="0" err="1" smtClean="0"/>
              <a:t>н,нн</a:t>
            </a:r>
            <a:r>
              <a:rPr lang="ru-RU" sz="3400" b="1" dirty="0" smtClean="0"/>
              <a:t>)ем детстве.</a:t>
            </a:r>
          </a:p>
          <a:p>
            <a:pPr marL="784225" indent="-514350">
              <a:buAutoNum type="arabicPeriod"/>
              <a:tabLst>
                <a:tab pos="269875" algn="l"/>
              </a:tabLst>
            </a:pPr>
            <a:r>
              <a:rPr lang="ru-RU" sz="3400" b="1" dirty="0" smtClean="0"/>
              <a:t>Мы были  шагах в трёхстах от живого розового острова когда птицы зашевелились.</a:t>
            </a:r>
          </a:p>
          <a:p>
            <a:pPr marL="784225" indent="-514350">
              <a:buNone/>
              <a:tabLst>
                <a:tab pos="269875" algn="l"/>
              </a:tabLst>
            </a:pPr>
            <a:r>
              <a:rPr lang="ru-RU" sz="2600" b="1" dirty="0" smtClean="0">
                <a:solidFill>
                  <a:srgbClr val="990099"/>
                </a:solidFill>
              </a:rPr>
              <a:t>            В последнем предложении укажите части речи.</a:t>
            </a:r>
          </a:p>
          <a:p>
            <a:pPr marL="784225" indent="-514350">
              <a:buAutoNum type="arabicPeriod"/>
              <a:tabLst>
                <a:tab pos="269875" algn="l"/>
              </a:tabLst>
            </a:pPr>
            <a:endParaRPr lang="ru-RU" sz="3400" b="1" dirty="0" smtClean="0"/>
          </a:p>
          <a:p>
            <a:pPr marL="784225" indent="-514350">
              <a:buAutoNum type="arabicPeriod"/>
              <a:tabLst>
                <a:tab pos="269875" algn="l"/>
              </a:tabLst>
            </a:pP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Синтаксическая пятиминутка № 6 </a:t>
            </a:r>
            <a:r>
              <a:rPr lang="ru-RU" sz="2800" b="1" dirty="0" smtClean="0">
                <a:solidFill>
                  <a:srgbClr val="C00000"/>
                </a:solidFill>
              </a:rPr>
              <a:t>Выпишите предложение, в котором необходимо поставить запятые. Объясните свой выбор.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pPr marL="784225" indent="-514350">
              <a:buAutoNum type="arabicPeriod"/>
              <a:tabLst>
                <a:tab pos="269875" algn="l"/>
              </a:tabLst>
            </a:pPr>
            <a:r>
              <a:rPr lang="ru-RU" sz="3400" b="1" dirty="0" smtClean="0"/>
              <a:t>Июль макушка лета.</a:t>
            </a:r>
          </a:p>
          <a:p>
            <a:pPr marL="784225" indent="-514350">
              <a:buAutoNum type="arabicPeriod"/>
              <a:tabLst>
                <a:tab pos="269875" algn="l"/>
              </a:tabLst>
            </a:pPr>
            <a:r>
              <a:rPr lang="ru-RU" sz="3400" b="1" dirty="0" smtClean="0"/>
              <a:t>Мох колыхался под нашими ногами, как </a:t>
            </a:r>
            <a:r>
              <a:rPr lang="ru-RU" sz="3400" b="1" dirty="0" err="1" smtClean="0"/>
              <a:t>пружи_ый</a:t>
            </a:r>
            <a:r>
              <a:rPr lang="ru-RU" sz="3400" b="1" dirty="0" smtClean="0"/>
              <a:t> матрас.</a:t>
            </a:r>
          </a:p>
          <a:p>
            <a:pPr marL="784225" indent="-514350">
              <a:buAutoNum type="arabicPeriod"/>
              <a:tabLst>
                <a:tab pos="269875" algn="l"/>
              </a:tabLst>
            </a:pPr>
            <a:r>
              <a:rPr lang="ru-RU" sz="3400" b="1" dirty="0" smtClean="0"/>
              <a:t>Спой нам соловушка свою прекрасную песню.</a:t>
            </a:r>
          </a:p>
          <a:p>
            <a:pPr marL="784225" indent="-514350">
              <a:buAutoNum type="arabicPeriod"/>
              <a:tabLst>
                <a:tab pos="269875" algn="l"/>
              </a:tabLst>
            </a:pPr>
            <a:r>
              <a:rPr lang="ru-RU" sz="3400" b="1" dirty="0" smtClean="0"/>
              <a:t>Не падают а летят мимо земли и </a:t>
            </a:r>
            <a:r>
              <a:rPr lang="ru-RU" sz="3400" b="1" dirty="0" err="1" smtClean="0"/>
              <a:t>бе_звучно</a:t>
            </a:r>
            <a:r>
              <a:rPr lang="ru-RU" sz="3400" b="1" dirty="0" smtClean="0"/>
              <a:t> падают звёзды.</a:t>
            </a:r>
          </a:p>
          <a:p>
            <a:pPr marL="1174750" indent="-514350" algn="ctr">
              <a:buNone/>
              <a:tabLst>
                <a:tab pos="269875" algn="l"/>
                <a:tab pos="1528763" algn="l"/>
                <a:tab pos="1619250" algn="l"/>
              </a:tabLst>
            </a:pPr>
            <a:r>
              <a:rPr lang="ru-RU" sz="2600" b="1" dirty="0" smtClean="0">
                <a:solidFill>
                  <a:srgbClr val="990099"/>
                </a:solidFill>
              </a:rPr>
              <a:t>            В предложении № 2 </a:t>
            </a:r>
            <a:r>
              <a:rPr lang="ru-RU" sz="2600" b="1" dirty="0" smtClean="0">
                <a:solidFill>
                  <a:srgbClr val="990099"/>
                </a:solidFill>
              </a:rPr>
              <a:t>укажите     </a:t>
            </a:r>
            <a:r>
              <a:rPr lang="ru-RU" sz="2600" b="1" dirty="0" smtClean="0">
                <a:solidFill>
                  <a:srgbClr val="990099"/>
                </a:solidFill>
              </a:rPr>
              <a:t>части      речи.</a:t>
            </a:r>
          </a:p>
          <a:p>
            <a:pPr marL="784225" indent="-514350">
              <a:buAutoNum type="arabicPeriod"/>
              <a:tabLst>
                <a:tab pos="269875" algn="l"/>
              </a:tabLst>
            </a:pPr>
            <a:endParaRPr lang="ru-RU" sz="3400" b="1" dirty="0" smtClean="0"/>
          </a:p>
          <a:p>
            <a:pPr marL="784225" indent="-514350">
              <a:buAutoNum type="arabicPeriod"/>
              <a:tabLst>
                <a:tab pos="269875" algn="l"/>
              </a:tabLst>
            </a:pP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Синтаксическая пятиминутка №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ru-RU" sz="2800" b="1" dirty="0" smtClean="0">
                <a:solidFill>
                  <a:srgbClr val="C00000"/>
                </a:solidFill>
              </a:rPr>
              <a:t>Выпишите предложение, в котором необходимо поставить </a:t>
            </a:r>
            <a:r>
              <a:rPr lang="ru-RU" sz="2800" b="1" dirty="0" smtClean="0">
                <a:solidFill>
                  <a:srgbClr val="C00000"/>
                </a:solidFill>
              </a:rPr>
              <a:t>запятую. </a:t>
            </a:r>
            <a:r>
              <a:rPr lang="ru-RU" sz="2800" b="1" dirty="0" smtClean="0">
                <a:solidFill>
                  <a:srgbClr val="C00000"/>
                </a:solidFill>
              </a:rPr>
              <a:t>Объясните свой выбор.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 marL="784225" indent="-514350">
              <a:buAutoNum type="arabicPeriod"/>
              <a:tabLst>
                <a:tab pos="269875" algn="l"/>
              </a:tabLst>
            </a:pPr>
            <a:r>
              <a:rPr lang="ru-RU" sz="3400" b="1" dirty="0" smtClean="0"/>
              <a:t>Соловей замечательный певец</a:t>
            </a:r>
            <a:r>
              <a:rPr lang="ru-RU" sz="3400" b="1" dirty="0" smtClean="0"/>
              <a:t>.</a:t>
            </a:r>
            <a:endParaRPr lang="ru-RU" sz="3400" b="1" dirty="0" smtClean="0"/>
          </a:p>
          <a:p>
            <a:pPr marL="784225" indent="-514350">
              <a:buAutoNum type="arabicPeriod"/>
              <a:tabLst>
                <a:tab pos="269875" algn="l"/>
              </a:tabLst>
            </a:pPr>
            <a:r>
              <a:rPr lang="ru-RU" sz="3400" b="1" dirty="0" smtClean="0"/>
              <a:t>Володя хотел доказать всем что он сильный</a:t>
            </a:r>
            <a:r>
              <a:rPr lang="ru-RU" sz="3400" b="1" dirty="0" smtClean="0"/>
              <a:t>.</a:t>
            </a:r>
            <a:endParaRPr lang="ru-RU" sz="3400" b="1" dirty="0" smtClean="0"/>
          </a:p>
          <a:p>
            <a:pPr marL="784225" indent="-514350">
              <a:buAutoNum type="arabicPeriod"/>
              <a:tabLst>
                <a:tab pos="269875" algn="l"/>
              </a:tabLst>
            </a:pPr>
            <a:r>
              <a:rPr lang="ru-RU" sz="3400" b="1" dirty="0" smtClean="0"/>
              <a:t>Верблюд может долго не пить</a:t>
            </a:r>
            <a:r>
              <a:rPr lang="ru-RU" sz="3400" b="1" dirty="0" smtClean="0"/>
              <a:t>.</a:t>
            </a:r>
            <a:endParaRPr lang="ru-RU" sz="3400" b="1" dirty="0" smtClean="0"/>
          </a:p>
          <a:p>
            <a:pPr marL="784225" indent="-514350">
              <a:buAutoNum type="arabicPeriod"/>
              <a:tabLst>
                <a:tab pos="269875" algn="l"/>
              </a:tabLst>
            </a:pPr>
            <a:r>
              <a:rPr lang="ru-RU" sz="3400" b="1" dirty="0" smtClean="0"/>
              <a:t>С берёз тихо падают листья и медленно спускаются на землю</a:t>
            </a:r>
            <a:r>
              <a:rPr lang="ru-RU" sz="3400" b="1" dirty="0" smtClean="0"/>
              <a:t>.</a:t>
            </a:r>
            <a:endParaRPr lang="ru-RU" sz="3400" b="1" dirty="0" smtClean="0"/>
          </a:p>
          <a:p>
            <a:pPr marL="1174750" indent="-514350" algn="ctr">
              <a:buNone/>
              <a:tabLst>
                <a:tab pos="269875" algn="l"/>
                <a:tab pos="1528763" algn="l"/>
                <a:tab pos="1619250" algn="l"/>
              </a:tabLst>
            </a:pPr>
            <a:r>
              <a:rPr lang="ru-RU" sz="2600" b="1" dirty="0" smtClean="0">
                <a:solidFill>
                  <a:srgbClr val="990099"/>
                </a:solidFill>
              </a:rPr>
              <a:t>            В </a:t>
            </a:r>
            <a:r>
              <a:rPr lang="ru-RU" sz="2600" b="1" dirty="0" smtClean="0">
                <a:solidFill>
                  <a:srgbClr val="990099"/>
                </a:solidFill>
              </a:rPr>
              <a:t>предложениях </a:t>
            </a:r>
            <a:r>
              <a:rPr lang="ru-RU" sz="2600" b="1" dirty="0" smtClean="0">
                <a:solidFill>
                  <a:srgbClr val="990099"/>
                </a:solidFill>
              </a:rPr>
              <a:t>№ 2 </a:t>
            </a:r>
            <a:r>
              <a:rPr lang="ru-RU" sz="2600" b="1" dirty="0" smtClean="0">
                <a:solidFill>
                  <a:srgbClr val="990099"/>
                </a:solidFill>
              </a:rPr>
              <a:t> и № 4 укажите     </a:t>
            </a:r>
            <a:r>
              <a:rPr lang="ru-RU" sz="2600" b="1" dirty="0" smtClean="0">
                <a:solidFill>
                  <a:srgbClr val="990099"/>
                </a:solidFill>
              </a:rPr>
              <a:t>части      речи.</a:t>
            </a:r>
          </a:p>
          <a:p>
            <a:pPr marL="784225" indent="-514350">
              <a:buAutoNum type="arabicPeriod"/>
              <a:tabLst>
                <a:tab pos="269875" algn="l"/>
              </a:tabLst>
            </a:pPr>
            <a:endParaRPr lang="ru-RU" sz="3400" b="1" dirty="0" smtClean="0"/>
          </a:p>
          <a:p>
            <a:pPr marL="784225" indent="-514350">
              <a:buAutoNum type="arabicPeriod"/>
              <a:tabLst>
                <a:tab pos="269875" algn="l"/>
              </a:tabLst>
            </a:pP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650B4D"/>
                </a:solidFill>
              </a:rPr>
              <a:t>Орфоэпическая разминка</a:t>
            </a:r>
            <a:endParaRPr lang="ru-RU" b="1" dirty="0">
              <a:solidFill>
                <a:srgbClr val="650B4D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008000"/>
                </a:solidFill>
              </a:rPr>
              <a:t>Ветреный (человек)</a:t>
            </a:r>
          </a:p>
          <a:p>
            <a:r>
              <a:rPr lang="ru-RU" sz="3000" b="1" dirty="0" smtClean="0">
                <a:solidFill>
                  <a:srgbClr val="008000"/>
                </a:solidFill>
              </a:rPr>
              <a:t>Ветряная (мельница)</a:t>
            </a:r>
          </a:p>
          <a:p>
            <a:r>
              <a:rPr lang="ru-RU" sz="3400" b="1" dirty="0" smtClean="0">
                <a:solidFill>
                  <a:srgbClr val="008000"/>
                </a:solidFill>
              </a:rPr>
              <a:t>Жалюзи</a:t>
            </a:r>
          </a:p>
          <a:p>
            <a:r>
              <a:rPr lang="ru-RU" sz="3400" b="1" dirty="0" smtClean="0">
                <a:solidFill>
                  <a:srgbClr val="008000"/>
                </a:solidFill>
              </a:rPr>
              <a:t>Красивее</a:t>
            </a:r>
          </a:p>
          <a:p>
            <a:r>
              <a:rPr lang="ru-RU" sz="3400" b="1" dirty="0" smtClean="0">
                <a:solidFill>
                  <a:srgbClr val="008000"/>
                </a:solidFill>
              </a:rPr>
              <a:t>Баловать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8000"/>
                </a:solidFill>
              </a:rPr>
              <a:t>Кухонный</a:t>
            </a:r>
          </a:p>
          <a:p>
            <a:r>
              <a:rPr lang="ru-RU" sz="3200" b="1" dirty="0" smtClean="0">
                <a:solidFill>
                  <a:srgbClr val="008000"/>
                </a:solidFill>
              </a:rPr>
              <a:t>Средствами</a:t>
            </a:r>
          </a:p>
          <a:p>
            <a:r>
              <a:rPr lang="ru-RU" sz="3200" b="1" dirty="0" smtClean="0">
                <a:solidFill>
                  <a:srgbClr val="008000"/>
                </a:solidFill>
              </a:rPr>
              <a:t>Украинский</a:t>
            </a:r>
          </a:p>
          <a:p>
            <a:r>
              <a:rPr lang="ru-RU" sz="3200" b="1" dirty="0" smtClean="0">
                <a:solidFill>
                  <a:srgbClr val="008000"/>
                </a:solidFill>
              </a:rPr>
              <a:t>Языковая (колбаса)</a:t>
            </a:r>
          </a:p>
          <a:p>
            <a:r>
              <a:rPr lang="ru-RU" sz="3200" b="1" dirty="0" smtClean="0">
                <a:solidFill>
                  <a:srgbClr val="008000"/>
                </a:solidFill>
              </a:rPr>
              <a:t>Языковое (явление)</a:t>
            </a:r>
          </a:p>
          <a:p>
            <a:r>
              <a:rPr lang="ru-RU" sz="3200" b="1" smtClean="0">
                <a:solidFill>
                  <a:srgbClr val="008000"/>
                </a:solidFill>
              </a:rPr>
              <a:t>Намерение</a:t>
            </a:r>
          </a:p>
          <a:p>
            <a:endParaRPr lang="ru-RU" sz="3200" b="1" smtClean="0">
              <a:solidFill>
                <a:srgbClr val="008000"/>
              </a:solidFill>
            </a:endParaRPr>
          </a:p>
          <a:p>
            <a:pPr>
              <a:buNone/>
            </a:pPr>
            <a:endParaRPr lang="ru-RU" sz="32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465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Синтаксическая пятиминутка № 1</vt:lpstr>
      <vt:lpstr>Синтаксическая пятиминутка № 2</vt:lpstr>
      <vt:lpstr>Синтаксическая пятиминутка № 3</vt:lpstr>
      <vt:lpstr>Синтаксическая пятиминутка № 4 Выпишите предложение, в котором необходимо поставить одну запятую . Объясните свой выбор. </vt:lpstr>
      <vt:lpstr>Синтаксическая пятиминутка № 5 Выпишите предложение, в котором необходимо поставить тире. Объясните свой выбор. </vt:lpstr>
      <vt:lpstr>Синтаксическая пятиминутка № 6 Выпишите предложение, в котором необходимо поставить запятые. Объясните свой выбор. </vt:lpstr>
      <vt:lpstr>Синтаксическая пятиминутка № 7 Выпишите предложение, в котором необходимо поставить запятую. Объясните свой выбор. </vt:lpstr>
      <vt:lpstr>Орфоэпическая разминка</vt:lpstr>
      <vt:lpstr>Фонетическая разминка: найдите слова, в которых не совпадает количество букв и звуков; объясните причину данного несовпадения</vt:lpstr>
      <vt:lpstr>Исправь ошибки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Наташа</cp:lastModifiedBy>
  <cp:revision>50</cp:revision>
  <dcterms:created xsi:type="dcterms:W3CDTF">2013-07-29T17:42:42Z</dcterms:created>
  <dcterms:modified xsi:type="dcterms:W3CDTF">2018-03-16T17:32:17Z</dcterms:modified>
</cp:coreProperties>
</file>